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8" r:id="rId5"/>
    <p:sldId id="270" r:id="rId6"/>
    <p:sldId id="271" r:id="rId7"/>
    <p:sldId id="258" r:id="rId8"/>
    <p:sldId id="265" r:id="rId9"/>
    <p:sldId id="266" r:id="rId10"/>
    <p:sldId id="267" r:id="rId11"/>
    <p:sldId id="259" r:id="rId12"/>
    <p:sldId id="260" r:id="rId13"/>
    <p:sldId id="261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66" d="100"/>
          <a:sy n="66" d="100"/>
        </p:scale>
        <p:origin x="3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666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513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447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26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18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39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744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846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743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903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F840EC-487F-4B0E-B51B-52130782721B}" type="datetimeFigureOut">
              <a:rPr lang="de-AT" smtClean="0"/>
              <a:t>25.01.2018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63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7A1CB-B44B-4C80-9AD8-02C192CB3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3255264"/>
          </a:xfrm>
        </p:spPr>
        <p:txBody>
          <a:bodyPr>
            <a:normAutofit/>
          </a:bodyPr>
          <a:lstStyle/>
          <a:p>
            <a:r>
              <a:rPr lang="de-AT" dirty="0" err="1"/>
              <a:t>Toilet</a:t>
            </a:r>
            <a:r>
              <a:rPr lang="de-AT" dirty="0"/>
              <a:t> Tracker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30DCD7-C9A6-4836-B0ED-6DE23A680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6037903" cy="914400"/>
          </a:xfrm>
        </p:spPr>
        <p:txBody>
          <a:bodyPr>
            <a:normAutofit/>
          </a:bodyPr>
          <a:lstStyle/>
          <a:p>
            <a:r>
              <a:rPr lang="de-AT" sz="1200" dirty="0"/>
              <a:t>Miran MAMSALEH, Lucas ROSENBERGER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D45B1-14C8-47D7-BE07-81698ECA7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3" y="751547"/>
            <a:ext cx="3774965" cy="53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753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9CCF23D6-93FA-480A-8465-79AF3C177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31" y="-567210"/>
            <a:ext cx="8950737" cy="481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8B4C22-9EF7-4BB4-AA9D-5ACDD2BD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22444645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9FA8816-1A74-437F-87D9-8CB1C252FA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38F43D-7251-49DA-8210-748ED92CD6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4DA92B8-ECB2-42EA-AA82-1CDDF61643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8CA966-7397-43DD-A3FB-DA40618937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6093" y="758952"/>
            <a:ext cx="2508038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41C54A8-5388-4520-9A13-3214D466A7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617" y="4111309"/>
            <a:ext cx="2730076" cy="19785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ECACFF-9FA5-472B-A80F-D7A9644E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r="7859" b="3"/>
          <a:stretch/>
        </p:blipFill>
        <p:spPr>
          <a:xfrm>
            <a:off x="6102617" y="758952"/>
            <a:ext cx="2722163" cy="3191490"/>
          </a:xfrm>
          <a:prstGeom prst="rect">
            <a:avLst/>
          </a:prstGeom>
        </p:spPr>
      </p:pic>
      <p:pic>
        <p:nvPicPr>
          <p:cNvPr id="1026" name="Picture 2" descr="Bildergebnis für java">
            <a:extLst>
              <a:ext uri="{FF2B5EF4-FFF2-40B4-BE49-F238E27FC236}">
                <a16:creationId xmlns:a16="http://schemas.microsoft.com/office/drawing/2014/main" id="{927EBC05-32C2-42E8-9075-B64B8EE5D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13284" b="-5"/>
          <a:stretch/>
        </p:blipFill>
        <p:spPr bwMode="auto">
          <a:xfrm>
            <a:off x="8993560" y="2750724"/>
            <a:ext cx="2500571" cy="33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ndroid studio">
            <a:extLst>
              <a:ext uri="{FF2B5EF4-FFF2-40B4-BE49-F238E27FC236}">
                <a16:creationId xmlns:a16="http://schemas.microsoft.com/office/drawing/2014/main" id="{A9097FD7-9291-4C9C-AABE-8F1DBCA0B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6" r="-2" b="16162"/>
          <a:stretch/>
        </p:blipFill>
        <p:spPr bwMode="auto">
          <a:xfrm>
            <a:off x="8986093" y="758952"/>
            <a:ext cx="2508038" cy="1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519B5F-5F49-4639-A76C-E289F5F4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de-AT" dirty="0"/>
              <a:t>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6DBC2-5516-4290-8FA9-477303A5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Technologien: Android Studio, Java</a:t>
            </a:r>
          </a:p>
          <a:p>
            <a:r>
              <a:rPr lang="de-AT" dirty="0">
                <a:solidFill>
                  <a:srgbClr val="FFFFFF"/>
                </a:solidFill>
              </a:rPr>
              <a:t>Registrieren und Anmelden</a:t>
            </a:r>
          </a:p>
          <a:p>
            <a:r>
              <a:rPr lang="de-AT" dirty="0">
                <a:solidFill>
                  <a:srgbClr val="FFFFFF"/>
                </a:solidFill>
              </a:rPr>
              <a:t>Hinzufügen und Bewerten der Toiletten über Community</a:t>
            </a:r>
          </a:p>
          <a:p>
            <a:r>
              <a:rPr lang="de-AT" dirty="0">
                <a:solidFill>
                  <a:srgbClr val="FFFFFF"/>
                </a:solidFill>
              </a:rPr>
              <a:t>Punktesystem zur Erhaltung der Benutzeraktivität</a:t>
            </a:r>
          </a:p>
        </p:txBody>
      </p:sp>
    </p:spTree>
    <p:extLst>
      <p:ext uri="{BB962C8B-B14F-4D97-AF65-F5344CB8AC3E}">
        <p14:creationId xmlns:p14="http://schemas.microsoft.com/office/powerpoint/2010/main" val="381834273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79FA8816-1A74-437F-87D9-8CB1C252FA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38F43D-7251-49DA-8210-748ED92CD6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DA92B8-ECB2-42EA-AA82-1CDDF61643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18CA966-7397-43DD-A3FB-DA40618937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6093" y="758952"/>
            <a:ext cx="2508038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41C54A8-5388-4520-9A13-3214D466A7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617" y="4111309"/>
            <a:ext cx="2730076" cy="19785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Bildergebnis für scss">
            <a:extLst>
              <a:ext uri="{FF2B5EF4-FFF2-40B4-BE49-F238E27FC236}">
                <a16:creationId xmlns:a16="http://schemas.microsoft.com/office/drawing/2014/main" id="{6D54CDED-CBC5-443A-8889-1542E8366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r="31455" b="3"/>
          <a:stretch/>
        </p:blipFill>
        <p:spPr bwMode="auto">
          <a:xfrm>
            <a:off x="6102617" y="758952"/>
            <a:ext cx="2722163" cy="31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ldergebnis für typescript">
            <a:extLst>
              <a:ext uri="{FF2B5EF4-FFF2-40B4-BE49-F238E27FC236}">
                <a16:creationId xmlns:a16="http://schemas.microsoft.com/office/drawing/2014/main" id="{4105032E-1CDF-4C0F-853F-2F319E23A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" b="1"/>
          <a:stretch/>
        </p:blipFill>
        <p:spPr bwMode="auto">
          <a:xfrm>
            <a:off x="8993560" y="2750724"/>
            <a:ext cx="2500571" cy="33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56AB644A-76F8-4FE3-A5F2-3D38F34B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r="12" b="15514"/>
          <a:stretch/>
        </p:blipFill>
        <p:spPr bwMode="auto">
          <a:xfrm>
            <a:off x="8986093" y="758952"/>
            <a:ext cx="2508038" cy="1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ildergebnis für seo">
            <a:extLst>
              <a:ext uri="{FF2B5EF4-FFF2-40B4-BE49-F238E27FC236}">
                <a16:creationId xmlns:a16="http://schemas.microsoft.com/office/drawing/2014/main" id="{020C2A73-9A04-48E6-9BF7-249928B88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r="9076" b="2"/>
          <a:stretch/>
        </p:blipFill>
        <p:spPr bwMode="auto">
          <a:xfrm>
            <a:off x="6102617" y="4111309"/>
            <a:ext cx="2730076" cy="19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628127-5CC1-4835-BC7A-74C7F3D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de-AT" dirty="0"/>
              <a:t>Website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FC966-F64C-4D67-B9CB-68DB30C7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Gleiche Funktionen wie App</a:t>
            </a:r>
          </a:p>
          <a:p>
            <a:r>
              <a:rPr lang="de-AT" dirty="0">
                <a:solidFill>
                  <a:srgbClr val="FFFFFF"/>
                </a:solidFill>
              </a:rPr>
              <a:t>Angular 5</a:t>
            </a:r>
          </a:p>
          <a:p>
            <a:r>
              <a:rPr lang="de-AT" dirty="0" err="1">
                <a:solidFill>
                  <a:srgbClr val="FFFFFF"/>
                </a:solidFill>
              </a:rPr>
              <a:t>Scss</a:t>
            </a:r>
            <a:endParaRPr lang="de-AT" dirty="0">
              <a:solidFill>
                <a:srgbClr val="FFFFFF"/>
              </a:solidFill>
            </a:endParaRPr>
          </a:p>
          <a:p>
            <a:pPr lvl="1"/>
            <a:r>
              <a:rPr lang="de-AT" dirty="0">
                <a:solidFill>
                  <a:srgbClr val="FFFFFF"/>
                </a:solidFill>
              </a:rPr>
              <a:t>BEM </a:t>
            </a:r>
            <a:r>
              <a:rPr lang="de-AT" dirty="0">
                <a:solidFill>
                  <a:srgbClr val="FFFFFF"/>
                </a:solidFill>
                <a:sym typeface="Wingdings" panose="05000000000000000000" pitchFamily="2" charset="2"/>
              </a:rPr>
              <a:t> Block Element </a:t>
            </a:r>
            <a:r>
              <a:rPr lang="de-AT" dirty="0" err="1">
                <a:solidFill>
                  <a:srgbClr val="FFFFFF"/>
                </a:solidFill>
                <a:sym typeface="Wingdings" panose="05000000000000000000" pitchFamily="2" charset="2"/>
              </a:rPr>
              <a:t>Modifier</a:t>
            </a:r>
            <a:endParaRPr lang="de-AT" dirty="0">
              <a:solidFill>
                <a:srgbClr val="FFFFFF"/>
              </a:solidFill>
            </a:endParaRPr>
          </a:p>
          <a:p>
            <a:r>
              <a:rPr lang="de-AT" dirty="0" err="1">
                <a:solidFill>
                  <a:srgbClr val="FFFFFF"/>
                </a:solidFill>
              </a:rPr>
              <a:t>Seo</a:t>
            </a:r>
            <a:endParaRPr lang="de-AT" dirty="0">
              <a:solidFill>
                <a:srgbClr val="FFFFFF"/>
              </a:solidFill>
            </a:endParaRPr>
          </a:p>
          <a:p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7666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C1D4A39-A122-41DA-BF9B-2313FB6B70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D120F8-C0F1-4CC6-B340-0B8F67C40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8" descr="Bildergebnis für typescript">
            <a:extLst>
              <a:ext uri="{FF2B5EF4-FFF2-40B4-BE49-F238E27FC236}">
                <a16:creationId xmlns:a16="http://schemas.microsoft.com/office/drawing/2014/main" id="{3DEB11B2-8DD9-4DA9-8AED-B5DE985EB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1729" y="759599"/>
            <a:ext cx="2584892" cy="25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AF6EFCA-56DD-442E-9948-D162BEBBF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Bildergebnis für express.js logo">
            <a:extLst>
              <a:ext uri="{FF2B5EF4-FFF2-40B4-BE49-F238E27FC236}">
                <a16:creationId xmlns:a16="http://schemas.microsoft.com/office/drawing/2014/main" id="{DC7E5F80-B6D2-4369-9783-F7277246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5032" y="3505358"/>
            <a:ext cx="3778286" cy="15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EB8BB1-C46B-4639-8859-5CEEEB11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de-AT" dirty="0"/>
              <a:t>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CEF5DA-72D7-468F-867D-AF978094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Node.js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Event Driven </a:t>
            </a:r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 Ressourcen sparender</a:t>
            </a:r>
          </a:p>
          <a:p>
            <a:pPr lvl="1"/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Trotzdem Skalierbar</a:t>
            </a:r>
            <a:endParaRPr lang="de-AT">
              <a:solidFill>
                <a:srgbClr val="FFFFFF"/>
              </a:solidFill>
            </a:endParaRPr>
          </a:p>
          <a:p>
            <a:pPr lvl="1"/>
            <a:r>
              <a:rPr lang="de-AT">
                <a:solidFill>
                  <a:srgbClr val="FFFFFF"/>
                </a:solidFill>
              </a:rPr>
              <a:t>Native Verarbeitung von JSON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Mit Express.js einfacher und skalierbarer Webserver</a:t>
            </a:r>
          </a:p>
          <a:p>
            <a:endParaRPr lang="de-AT">
              <a:solidFill>
                <a:srgbClr val="FFFFFF"/>
              </a:solidFill>
            </a:endParaRPr>
          </a:p>
          <a:p>
            <a:r>
              <a:rPr lang="de-AT">
                <a:solidFill>
                  <a:srgbClr val="FFFFFF"/>
                </a:solidFill>
              </a:rPr>
              <a:t>Typescript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Statisch Typisiert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Verminderung von Fehlern</a:t>
            </a:r>
          </a:p>
          <a:p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520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B89D2-8A1F-46F9-BC6E-A12A240E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 macht was?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354E6-DF38-428E-AA99-E9238143A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Miran Mamsaleh:</a:t>
            </a:r>
          </a:p>
          <a:p>
            <a:pPr lvl="1"/>
            <a:r>
              <a:rPr lang="de-AT" dirty="0"/>
              <a:t>Entwicklung der Website</a:t>
            </a:r>
          </a:p>
          <a:p>
            <a:pPr lvl="1"/>
            <a:r>
              <a:rPr lang="de-AT" dirty="0"/>
              <a:t>Entwicklung der Datenbank</a:t>
            </a:r>
          </a:p>
          <a:p>
            <a:r>
              <a:rPr lang="de-AT" dirty="0"/>
              <a:t>Lucas Rosenberger:</a:t>
            </a:r>
          </a:p>
          <a:p>
            <a:pPr lvl="1"/>
            <a:r>
              <a:rPr lang="de-AT" dirty="0"/>
              <a:t>Entwicklung des Servers</a:t>
            </a:r>
          </a:p>
          <a:p>
            <a:pPr lvl="1"/>
            <a:r>
              <a:rPr lang="de-AT" dirty="0"/>
              <a:t>Leitung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224728572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DB8424AB-D56B-4256-866A-5B54DE93C2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FC999C28-AD33-4EB7-A5F1-C06D10A5F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69373E92-F88D-4F0A-94DF-393703E7D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C629DAA0-ADF6-43FD-9C99-483F722B56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F63B53E-8E48-4CCC-9E65-67727DF8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7" y="970500"/>
            <a:ext cx="4908848" cy="4908848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F32C8C35-BF44-4CFB-9754-81F07C9812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6039F4-59CB-47CF-A634-D5A1593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4705801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 dirty="0" err="1"/>
              <a:t>Vielen</a:t>
            </a:r>
            <a:r>
              <a:rPr lang="en-US" sz="5000" spc="-100" dirty="0"/>
              <a:t> Dank </a:t>
            </a:r>
            <a:r>
              <a:rPr lang="en-US" sz="5000" spc="-100" dirty="0" err="1"/>
              <a:t>für</a:t>
            </a:r>
            <a:r>
              <a:rPr lang="en-US" sz="5000" spc="-100" dirty="0"/>
              <a:t> </a:t>
            </a:r>
            <a:r>
              <a:rPr lang="en-US" sz="5000" spc="-100" dirty="0" err="1"/>
              <a:t>eure</a:t>
            </a:r>
            <a:r>
              <a:rPr lang="en-US" sz="5000" spc="-100" dirty="0"/>
              <a:t> </a:t>
            </a:r>
            <a:r>
              <a:rPr lang="en-US" sz="5000" spc="-100" dirty="0" err="1"/>
              <a:t>Aufmerksamkeit</a:t>
            </a:r>
            <a:endParaRPr lang="en-US" sz="5000" spc="-100" dirty="0"/>
          </a:p>
        </p:txBody>
      </p:sp>
    </p:spTree>
    <p:extLst>
      <p:ext uri="{BB962C8B-B14F-4D97-AF65-F5344CB8AC3E}">
        <p14:creationId xmlns:p14="http://schemas.microsoft.com/office/powerpoint/2010/main" val="13981140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0AF40-3B40-4A34-AD31-8714E284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E51014-532F-4313-B777-7114B611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Das Team</a:t>
            </a:r>
          </a:p>
          <a:p>
            <a:r>
              <a:rPr lang="de-AT" dirty="0"/>
              <a:t>Zur HTL</a:t>
            </a:r>
          </a:p>
          <a:p>
            <a:r>
              <a:rPr lang="de-AT" dirty="0"/>
              <a:t>Informatik</a:t>
            </a:r>
          </a:p>
          <a:p>
            <a:r>
              <a:rPr lang="de-AT" dirty="0"/>
              <a:t>Grundgedanke des Projekts</a:t>
            </a:r>
          </a:p>
          <a:p>
            <a:r>
              <a:rPr lang="de-AT" dirty="0"/>
              <a:t>Vergleich zu Google Maps</a:t>
            </a:r>
          </a:p>
          <a:p>
            <a:r>
              <a:rPr lang="de-AT" dirty="0"/>
              <a:t>SYP Unterricht</a:t>
            </a:r>
          </a:p>
          <a:p>
            <a:r>
              <a:rPr lang="de-AT" dirty="0"/>
              <a:t>SCRUM</a:t>
            </a:r>
          </a:p>
          <a:p>
            <a:r>
              <a:rPr lang="de-AT" dirty="0"/>
              <a:t>App</a:t>
            </a:r>
          </a:p>
          <a:p>
            <a:r>
              <a:rPr lang="de-AT" dirty="0"/>
              <a:t>Website</a:t>
            </a:r>
          </a:p>
          <a:p>
            <a:r>
              <a:rPr lang="de-AT" dirty="0"/>
              <a:t>Server</a:t>
            </a:r>
          </a:p>
          <a:p>
            <a:r>
              <a:rPr lang="de-AT" dirty="0"/>
              <a:t>Wer macht was?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316996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nhaltsplatzhalter 4" descr="Ein Bild, das Person, Wand, Man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10E179F3-632C-494E-A013-B47C7AC0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64" y="1930393"/>
            <a:ext cx="2160000" cy="2160000"/>
          </a:xfrm>
          <a:prstGeom prst="rect">
            <a:avLst/>
          </a:prstGeom>
        </p:spPr>
      </p:pic>
      <p:pic>
        <p:nvPicPr>
          <p:cNvPr id="7" name="Grafik 6" descr="Ein Bild, das Person, Wand, Man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255D2EE-81D3-4672-BDF1-BA62C62E9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72" y="1930393"/>
            <a:ext cx="2160000" cy="21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26DE9-A76F-4E4B-8F95-C40A4324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Das Team</a:t>
            </a:r>
          </a:p>
        </p:txBody>
      </p:sp>
      <p:pic>
        <p:nvPicPr>
          <p:cNvPr id="4" name="Grafik 3" descr="Ein Bild, das Person, Wand, Schlips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83DDC490-04BA-4141-83EE-EC2A5B3E7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18" y="1930393"/>
            <a:ext cx="2160000" cy="2160000"/>
          </a:xfrm>
          <a:prstGeom prst="rect">
            <a:avLst/>
          </a:prstGeom>
        </p:spPr>
      </p:pic>
      <p:pic>
        <p:nvPicPr>
          <p:cNvPr id="8" name="Grafik 7" descr="Ein Bild, das Person, Wand, drinnen, Kleidung enthält.&#10;&#10;Mit sehr hoher Zuverlässigkeit generierte Beschreibung">
            <a:extLst>
              <a:ext uri="{FF2B5EF4-FFF2-40B4-BE49-F238E27FC236}">
                <a16:creationId xmlns:a16="http://schemas.microsoft.com/office/drawing/2014/main" id="{22A3AADA-C2C2-4985-9D19-82C4CB8B3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" y="1930393"/>
            <a:ext cx="2160000" cy="2160000"/>
          </a:xfrm>
          <a:prstGeom prst="rect">
            <a:avLst/>
          </a:prstGeom>
        </p:spPr>
      </p:pic>
      <p:pic>
        <p:nvPicPr>
          <p:cNvPr id="12" name="Grafik 11" descr="Ein Bild, das Person, Wand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EA242DA4-58A9-4C7E-96D0-9FF34D47A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926" y="1930393"/>
            <a:ext cx="2160000" cy="216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60DA1E-3C06-44A3-A6E7-DB287F43753F}"/>
              </a:ext>
            </a:extLst>
          </p:cNvPr>
          <p:cNvSpPr txBox="1"/>
          <p:nvPr/>
        </p:nvSpPr>
        <p:spPr>
          <a:xfrm>
            <a:off x="380191" y="156106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Julian Kaindl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2FA62B0-0A23-4D59-B48A-894D6E36DBA1}"/>
              </a:ext>
            </a:extLst>
          </p:cNvPr>
          <p:cNvSpPr txBox="1"/>
          <p:nvPr/>
        </p:nvSpPr>
        <p:spPr>
          <a:xfrm>
            <a:off x="2533075" y="1561061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Lucas Rosenberger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B936D42-AF93-48D9-94DD-76F07687D070}"/>
              </a:ext>
            </a:extLst>
          </p:cNvPr>
          <p:cNvSpPr txBox="1"/>
          <p:nvPr/>
        </p:nvSpPr>
        <p:spPr>
          <a:xfrm>
            <a:off x="9737780" y="1561061"/>
            <a:ext cx="18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Christof </a:t>
            </a:r>
            <a:r>
              <a:rPr lang="de-AT" dirty="0" err="1"/>
              <a:t>Gubesch</a:t>
            </a:r>
            <a:endParaRPr lang="de-AT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59BC5AB-589E-4C73-9E6C-FC997A7C0503}"/>
              </a:ext>
            </a:extLst>
          </p:cNvPr>
          <p:cNvSpPr txBox="1"/>
          <p:nvPr/>
        </p:nvSpPr>
        <p:spPr>
          <a:xfrm>
            <a:off x="7383746" y="156106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Miran Mamsaleh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24A7299-2285-43EC-8216-2E5E90B47D24}"/>
              </a:ext>
            </a:extLst>
          </p:cNvPr>
          <p:cNvSpPr txBox="1"/>
          <p:nvPr/>
        </p:nvSpPr>
        <p:spPr>
          <a:xfrm>
            <a:off x="4906147" y="156106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Andreas Weinzierl</a:t>
            </a:r>
          </a:p>
        </p:txBody>
      </p:sp>
    </p:spTree>
    <p:extLst>
      <p:ext uri="{BB962C8B-B14F-4D97-AF65-F5344CB8AC3E}">
        <p14:creationId xmlns:p14="http://schemas.microsoft.com/office/powerpoint/2010/main" val="426717410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13A95FF-1A75-49AA-86AE-EED61BD0E4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Bildergebnis für htl leonding">
            <a:extLst>
              <a:ext uri="{FF2B5EF4-FFF2-40B4-BE49-F238E27FC236}">
                <a16:creationId xmlns:a16="http://schemas.microsoft.com/office/drawing/2014/main" id="{898EA5BD-2DB5-44EF-843F-15CE37490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r="4809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C9F9D4-A96C-4C68-9C7D-0D0721DE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de-AT"/>
              <a:t>Zur HTL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0D78BD-4A26-4F40-A228-DE4EB82F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Wieso haben wir diese Schule gewählt?</a:t>
            </a:r>
          </a:p>
          <a:p>
            <a:r>
              <a:rPr lang="de-AT">
                <a:solidFill>
                  <a:srgbClr val="FFFFFF"/>
                </a:solidFill>
              </a:rPr>
              <a:t>Woher kommen wir?</a:t>
            </a:r>
          </a:p>
          <a:p>
            <a:r>
              <a:rPr lang="de-AT">
                <a:solidFill>
                  <a:srgbClr val="FFFFFF"/>
                </a:solidFill>
              </a:rPr>
              <a:t>Wieso genau diese Schule?</a:t>
            </a:r>
          </a:p>
          <a:p>
            <a:pPr marL="0" indent="0">
              <a:buNone/>
            </a:pPr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732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C6E5-BAF5-48C9-9A9E-ED3D8CE6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Informatik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FC961B-4756-4B3D-A14A-EE04BBFAB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5-jährig</a:t>
            </a:r>
          </a:p>
          <a:p>
            <a:r>
              <a:rPr lang="de-AT" dirty="0"/>
              <a:t>Hauptfächer:</a:t>
            </a:r>
          </a:p>
          <a:p>
            <a:pPr lvl="1"/>
            <a:r>
              <a:rPr lang="de-AT" dirty="0"/>
              <a:t>Programmieren</a:t>
            </a:r>
          </a:p>
          <a:p>
            <a:pPr lvl="1"/>
            <a:r>
              <a:rPr lang="de-AT" dirty="0"/>
              <a:t>Mathe</a:t>
            </a:r>
          </a:p>
          <a:p>
            <a:pPr lvl="1"/>
            <a:r>
              <a:rPr lang="de-AT" dirty="0"/>
              <a:t>Physik</a:t>
            </a:r>
          </a:p>
          <a:p>
            <a:r>
              <a:rPr lang="de-AT" dirty="0"/>
              <a:t>Projektentwicklung ab 3. Jahrgang</a:t>
            </a:r>
          </a:p>
          <a:p>
            <a:r>
              <a:rPr lang="de-AT" dirty="0"/>
              <a:t>Recht und Wirtschaft</a:t>
            </a:r>
          </a:p>
          <a:p>
            <a:r>
              <a:rPr lang="de-AT" dirty="0"/>
              <a:t>Datenbanken</a:t>
            </a:r>
          </a:p>
          <a:p>
            <a:r>
              <a:rPr lang="de-AT" dirty="0"/>
              <a:t>Programmiersprachen:</a:t>
            </a:r>
          </a:p>
          <a:p>
            <a:pPr lvl="1"/>
            <a:r>
              <a:rPr lang="de-AT" dirty="0"/>
              <a:t>C#</a:t>
            </a:r>
          </a:p>
          <a:p>
            <a:pPr lvl="1"/>
            <a:r>
              <a:rPr lang="de-AT" dirty="0"/>
              <a:t>C</a:t>
            </a:r>
          </a:p>
          <a:p>
            <a:pPr lvl="1"/>
            <a:r>
              <a:rPr lang="de-AT" dirty="0"/>
              <a:t>HTML/CSS/JavaScript</a:t>
            </a:r>
          </a:p>
          <a:p>
            <a:pPr lvl="1"/>
            <a:r>
              <a:rPr lang="de-AT" dirty="0"/>
              <a:t>Java</a:t>
            </a:r>
          </a:p>
          <a:p>
            <a:pPr lvl="1"/>
            <a:r>
              <a:rPr lang="de-AT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99936818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C1D4A39-A122-41DA-BF9B-2313FB6B70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CD120F8-C0F1-4CC6-B340-0B8F67C40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8" name="Picture 6" descr="https://www.htl-leonding.at/fileadmin/user_upload/Fit_Firmen_Logos2017.jpg">
            <a:extLst>
              <a:ext uri="{FF2B5EF4-FFF2-40B4-BE49-F238E27FC236}">
                <a16:creationId xmlns:a16="http://schemas.microsoft.com/office/drawing/2014/main" id="{8B8C7E5B-32A6-40A1-8CA0-1B0668A8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62" y="2510395"/>
            <a:ext cx="2586196" cy="365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AF6EFCA-56DD-442E-9948-D162BEBBF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https://www.htl-leonding.at/fileadmin/_processed_/csm_FIT_2017_b1e3d60f59.png">
            <a:extLst>
              <a:ext uri="{FF2B5EF4-FFF2-40B4-BE49-F238E27FC236}">
                <a16:creationId xmlns:a16="http://schemas.microsoft.com/office/drawing/2014/main" id="{B180705A-9301-43D3-8B06-8D5EAA742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49" y="701879"/>
            <a:ext cx="3778286" cy="22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7E735B-BDB4-4C46-BC3A-30FDBCEC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de-AT" dirty="0"/>
              <a:t>Informatik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C357E-177F-4100-8C90-59784032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2 Praktika in 5 Jahren</a:t>
            </a:r>
          </a:p>
          <a:p>
            <a:r>
              <a:rPr lang="de-AT" dirty="0">
                <a:solidFill>
                  <a:srgbClr val="FFFFFF"/>
                </a:solidFill>
              </a:rPr>
              <a:t>Diplomarbeit</a:t>
            </a:r>
          </a:p>
          <a:p>
            <a:r>
              <a:rPr lang="de-AT" dirty="0">
                <a:solidFill>
                  <a:srgbClr val="FFFFFF"/>
                </a:solidFill>
              </a:rPr>
              <a:t>FIT (</a:t>
            </a:r>
            <a:r>
              <a:rPr lang="de-AT" b="1" dirty="0">
                <a:solidFill>
                  <a:srgbClr val="FFFFFF"/>
                </a:solidFill>
              </a:rPr>
              <a:t>Firmeninformationstag</a:t>
            </a:r>
            <a:r>
              <a:rPr lang="de-AT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de-AT" dirty="0">
                <a:solidFill>
                  <a:srgbClr val="FFFFFF"/>
                </a:solidFill>
              </a:rPr>
              <a:t>80 Firmen</a:t>
            </a:r>
          </a:p>
          <a:p>
            <a:pPr lvl="1"/>
            <a:r>
              <a:rPr lang="de-AT" dirty="0">
                <a:solidFill>
                  <a:srgbClr val="FFFFFF"/>
                </a:solidFill>
              </a:rPr>
              <a:t>Vorträge für höheren Klassen</a:t>
            </a:r>
          </a:p>
          <a:p>
            <a:pPr lvl="1"/>
            <a:endParaRPr lang="de-AT" dirty="0">
              <a:solidFill>
                <a:srgbClr val="FFFFFF"/>
              </a:solidFill>
            </a:endParaRPr>
          </a:p>
          <a:p>
            <a:endParaRPr lang="de-AT" dirty="0">
              <a:solidFill>
                <a:srgbClr val="FFFFFF"/>
              </a:solidFill>
            </a:endParaRPr>
          </a:p>
          <a:p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9244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D370DD-716B-4528-B475-331F84CEA5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Bildergebnis für Toilette">
            <a:extLst>
              <a:ext uri="{FF2B5EF4-FFF2-40B4-BE49-F238E27FC236}">
                <a16:creationId xmlns:a16="http://schemas.microsoft.com/office/drawing/2014/main" id="{2E48286A-4314-47A1-BA94-8B7E72F1E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7022"/>
          <a:stretch/>
        </p:blipFill>
        <p:spPr bwMode="auto">
          <a:xfrm>
            <a:off x="7640514" y="758953"/>
            <a:ext cx="3603146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DE5F4E-FD85-42D7-BEFE-F24A62CB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de-AT" dirty="0"/>
              <a:t>Grundgedanke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92F3B0-F427-453D-8787-0A63C2C6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Grundproblem </a:t>
            </a:r>
            <a:r>
              <a:rPr lang="de-AT" dirty="0">
                <a:solidFill>
                  <a:srgbClr val="FFFFFF"/>
                </a:solidFill>
                <a:sym typeface="Wingdings" panose="05000000000000000000" pitchFamily="2" charset="2"/>
              </a:rPr>
              <a:t> Der User sucht eine Toilette</a:t>
            </a:r>
          </a:p>
          <a:p>
            <a:r>
              <a:rPr lang="de-AT" dirty="0">
                <a:solidFill>
                  <a:srgbClr val="FFFFFF"/>
                </a:solidFill>
                <a:sym typeface="Wingdings" panose="05000000000000000000" pitchFamily="2" charset="2"/>
              </a:rPr>
              <a:t>Unser Projekt hilft den User die Bestmöglichste zu finden</a:t>
            </a:r>
          </a:p>
          <a:p>
            <a:r>
              <a:rPr lang="de-AT" dirty="0">
                <a:solidFill>
                  <a:srgbClr val="FFFFFF"/>
                </a:solidFill>
                <a:sym typeface="Wingdings" panose="05000000000000000000" pitchFamily="2" charset="2"/>
              </a:rPr>
              <a:t>Nach dem Benutzen kann diese bewertet werden</a:t>
            </a:r>
          </a:p>
          <a:p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276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086509-1281-468A-AAAC-1BBEDAE757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73850-2107-4E65-85FE-EDD3F45FCD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88236A16-CF3A-4D8B-B55D-2A3672C6B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16" y="828717"/>
            <a:ext cx="2925317" cy="5200564"/>
          </a:xfrm>
          <a:prstGeom prst="rect">
            <a:avLst/>
          </a:prstGeom>
        </p:spPr>
      </p:pic>
      <p:pic>
        <p:nvPicPr>
          <p:cNvPr id="7" name="Grafik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E926520B-697A-48ED-A730-3BB85DE4B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23" y="828717"/>
            <a:ext cx="2925317" cy="5200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6727AC-DE0C-4AC6-8285-A7F8DB3E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Vergleich</a:t>
            </a:r>
            <a:br>
              <a:rPr lang="en-US" sz="5500" spc="-100"/>
            </a:br>
            <a:r>
              <a:rPr lang="en-US" sz="5500" spc="-100"/>
              <a:t>zu Google Maps</a:t>
            </a:r>
          </a:p>
        </p:txBody>
      </p:sp>
    </p:spTree>
    <p:extLst>
      <p:ext uri="{BB962C8B-B14F-4D97-AF65-F5344CB8AC3E}">
        <p14:creationId xmlns:p14="http://schemas.microsoft.com/office/powerpoint/2010/main" val="27231053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997F3-CC49-4984-AE72-6AD381C0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SYP Unterricht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88EBF7-9FA6-41E0-88CB-94227FAF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Wie macht man ein Projekt?</a:t>
            </a:r>
          </a:p>
          <a:p>
            <a:r>
              <a:rPr lang="de-AT" dirty="0"/>
              <a:t>Welche Fragen muss man sich stellen?</a:t>
            </a:r>
          </a:p>
          <a:p>
            <a:r>
              <a:rPr lang="de-AT" dirty="0"/>
              <a:t>Was steckt alles dahinter?</a:t>
            </a:r>
          </a:p>
          <a:p>
            <a:r>
              <a:rPr lang="de-AT" dirty="0"/>
              <a:t>Wie schaut das im echten Leben aus?</a:t>
            </a:r>
          </a:p>
          <a:p>
            <a:r>
              <a:rPr lang="de-AT" dirty="0"/>
              <a:t>Wie entwickelt man ein Projekt?</a:t>
            </a:r>
          </a:p>
          <a:p>
            <a:r>
              <a:rPr lang="de-AT" dirty="0"/>
              <a:t>Wie arbeitet man in einem Team?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6827813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Rahmen">
  <a:themeElements>
    <a:clrScheme name="Benutzerdefiniert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ADBE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264</Words>
  <Application>Microsoft Office PowerPoint</Application>
  <PresentationFormat>Breitbild</PresentationFormat>
  <Paragraphs>88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Corbel</vt:lpstr>
      <vt:lpstr>Wingdings</vt:lpstr>
      <vt:lpstr>Wingdings 2</vt:lpstr>
      <vt:lpstr>Rahmen</vt:lpstr>
      <vt:lpstr>Toilet Tracker</vt:lpstr>
      <vt:lpstr>Agenda</vt:lpstr>
      <vt:lpstr>Das Team</vt:lpstr>
      <vt:lpstr>Zur HTL</vt:lpstr>
      <vt:lpstr>Informatik</vt:lpstr>
      <vt:lpstr>Informatik</vt:lpstr>
      <vt:lpstr>Grundgedanke</vt:lpstr>
      <vt:lpstr>Vergleich zu Google Maps</vt:lpstr>
      <vt:lpstr>SYP Unterricht</vt:lpstr>
      <vt:lpstr>SCRUM</vt:lpstr>
      <vt:lpstr>App</vt:lpstr>
      <vt:lpstr>Website</vt:lpstr>
      <vt:lpstr>Server</vt:lpstr>
      <vt:lpstr>Wer macht was?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Toilet Tracker</dc:title>
  <dc:creator>Miran Mamsaleh</dc:creator>
  <cp:lastModifiedBy>Miran Mamsaleh</cp:lastModifiedBy>
  <cp:revision>29</cp:revision>
  <dcterms:created xsi:type="dcterms:W3CDTF">2017-10-23T07:17:34Z</dcterms:created>
  <dcterms:modified xsi:type="dcterms:W3CDTF">2018-01-25T22:03:34Z</dcterms:modified>
</cp:coreProperties>
</file>